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48A1A0-8608-A041-B296-EF2FA00C3C98}" v="19" dt="2023-06-21T07:54:05.981"/>
    <p1510:client id="{3D286AC7-ACFE-4308-9D88-3177AB8CCD44}" v="1" dt="2023-06-21T05:32:19.960"/>
    <p1510:client id="{E2CC273F-D80D-4157-BF67-F4B85014A9B3}" v="68" vWet="69" dt="2023-06-21T07:50:16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-600" y="-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yati Chugh" userId="S::khyati@edunetfoundation.org::700a351f-f432-47f7-9b44-31f0ec9eb2e1" providerId="AD" clId="Web-{E2CC273F-D80D-4157-BF67-F4B85014A9B3}"/>
    <pc:docChg chg="addSld modSld">
      <pc:chgData name="Khyati Chugh" userId="S::khyati@edunetfoundation.org::700a351f-f432-47f7-9b44-31f0ec9eb2e1" providerId="AD" clId="Web-{E2CC273F-D80D-4157-BF67-F4B85014A9B3}" dt="2023-06-21T07:50:12.802" v="65" actId="20577"/>
      <pc:docMkLst>
        <pc:docMk/>
      </pc:docMkLst>
      <pc:sldChg chg="modSp">
        <pc:chgData name="Khyati Chugh" userId="S::khyati@edunetfoundation.org::700a351f-f432-47f7-9b44-31f0ec9eb2e1" providerId="AD" clId="Web-{E2CC273F-D80D-4157-BF67-F4B85014A9B3}" dt="2023-06-21T07:47:50.891" v="6" actId="20577"/>
        <pc:sldMkLst>
          <pc:docMk/>
          <pc:sldMk cId="2475805559" sldId="257"/>
        </pc:sldMkLst>
        <pc:spChg chg="mod">
          <ac:chgData name="Khyati Chugh" userId="S::khyati@edunetfoundation.org::700a351f-f432-47f7-9b44-31f0ec9eb2e1" providerId="AD" clId="Web-{E2CC273F-D80D-4157-BF67-F4B85014A9B3}" dt="2023-06-21T07:47:44.734" v="0" actId="20577"/>
          <ac:spMkLst>
            <pc:docMk/>
            <pc:sldMk cId="2475805559" sldId="257"/>
            <ac:spMk id="2" creationId="{1C21E816-31F5-48BB-BD02-D15F2F18B48A}"/>
          </ac:spMkLst>
        </pc:spChg>
        <pc:spChg chg="mod">
          <ac:chgData name="Khyati Chugh" userId="S::khyati@edunetfoundation.org::700a351f-f432-47f7-9b44-31f0ec9eb2e1" providerId="AD" clId="Web-{E2CC273F-D80D-4157-BF67-F4B85014A9B3}" dt="2023-06-21T07:47:50.891" v="6" actId="20577"/>
          <ac:spMkLst>
            <pc:docMk/>
            <pc:sldMk cId="2475805559" sldId="257"/>
            <ac:spMk id="3" creationId="{835D6E6B-3353-491C-A3C6-F278D6CED8B3}"/>
          </ac:spMkLst>
        </pc:spChg>
      </pc:sldChg>
      <pc:sldChg chg="modSp">
        <pc:chgData name="Khyati Chugh" userId="S::khyati@edunetfoundation.org::700a351f-f432-47f7-9b44-31f0ec9eb2e1" providerId="AD" clId="Web-{E2CC273F-D80D-4157-BF67-F4B85014A9B3}" dt="2023-06-21T07:48:18.985" v="21" actId="20577"/>
        <pc:sldMkLst>
          <pc:docMk/>
          <pc:sldMk cId="442835708" sldId="258"/>
        </pc:sldMkLst>
        <pc:spChg chg="mod">
          <ac:chgData name="Khyati Chugh" userId="S::khyati@edunetfoundation.org::700a351f-f432-47f7-9b44-31f0ec9eb2e1" providerId="AD" clId="Web-{E2CC273F-D80D-4157-BF67-F4B85014A9B3}" dt="2023-06-21T07:48:18.985" v="21" actId="20577"/>
          <ac:spMkLst>
            <pc:docMk/>
            <pc:sldMk cId="442835708" sldId="258"/>
            <ac:spMk id="2" creationId="{A03B2EC1-B7BF-CE7B-C9A6-7635DA95F4F6}"/>
          </ac:spMkLst>
        </pc:spChg>
      </pc:sldChg>
      <pc:sldChg chg="modSp">
        <pc:chgData name="Khyati Chugh" userId="S::khyati@edunetfoundation.org::700a351f-f432-47f7-9b44-31f0ec9eb2e1" providerId="AD" clId="Web-{E2CC273F-D80D-4157-BF67-F4B85014A9B3}" dt="2023-06-21T07:49:33.941" v="57" actId="20577"/>
        <pc:sldMkLst>
          <pc:docMk/>
          <pc:sldMk cId="3657386529" sldId="264"/>
        </pc:sldMkLst>
        <pc:spChg chg="mod">
          <ac:chgData name="Khyati Chugh" userId="S::khyati@edunetfoundation.org::700a351f-f432-47f7-9b44-31f0ec9eb2e1" providerId="AD" clId="Web-{E2CC273F-D80D-4157-BF67-F4B85014A9B3}" dt="2023-06-21T07:49:33.941" v="57" actId="20577"/>
          <ac:spMkLst>
            <pc:docMk/>
            <pc:sldMk cId="3657386529" sldId="264"/>
            <ac:spMk id="2" creationId="{A03B2EC1-B7BF-CE7B-C9A6-7635DA95F4F6}"/>
          </ac:spMkLst>
        </pc:spChg>
      </pc:sldChg>
      <pc:sldChg chg="delSp modSp">
        <pc:chgData name="Khyati Chugh" userId="S::khyati@edunetfoundation.org::700a351f-f432-47f7-9b44-31f0ec9eb2e1" providerId="AD" clId="Web-{E2CC273F-D80D-4157-BF67-F4B85014A9B3}" dt="2023-06-21T07:50:12.802" v="65" actId="20577"/>
        <pc:sldMkLst>
          <pc:docMk/>
          <pc:sldMk cId="958589618" sldId="266"/>
        </pc:sldMkLst>
        <pc:spChg chg="mod">
          <ac:chgData name="Khyati Chugh" userId="S::khyati@edunetfoundation.org::700a351f-f432-47f7-9b44-31f0ec9eb2e1" providerId="AD" clId="Web-{E2CC273F-D80D-4157-BF67-F4B85014A9B3}" dt="2023-06-21T07:50:12.802" v="65" actId="20577"/>
          <ac:spMkLst>
            <pc:docMk/>
            <pc:sldMk cId="958589618" sldId="266"/>
            <ac:spMk id="2" creationId="{A03B2EC1-B7BF-CE7B-C9A6-7635DA95F4F6}"/>
          </ac:spMkLst>
        </pc:spChg>
        <pc:spChg chg="del">
          <ac:chgData name="Khyati Chugh" userId="S::khyati@edunetfoundation.org::700a351f-f432-47f7-9b44-31f0ec9eb2e1" providerId="AD" clId="Web-{E2CC273F-D80D-4157-BF67-F4B85014A9B3}" dt="2023-06-21T07:50:08.833" v="64"/>
          <ac:spMkLst>
            <pc:docMk/>
            <pc:sldMk cId="958589618" sldId="266"/>
            <ac:spMk id="5" creationId="{EE2B1C69-6DFB-E9A7-8CDC-10C8503FF232}"/>
          </ac:spMkLst>
        </pc:spChg>
      </pc:sldChg>
      <pc:sldChg chg="modSp add replId">
        <pc:chgData name="Khyati Chugh" userId="S::khyati@edunetfoundation.org::700a351f-f432-47f7-9b44-31f0ec9eb2e1" providerId="AD" clId="Web-{E2CC273F-D80D-4157-BF67-F4B85014A9B3}" dt="2023-06-21T07:50:02.911" v="63" actId="20577"/>
        <pc:sldMkLst>
          <pc:docMk/>
          <pc:sldMk cId="3319627397" sldId="267"/>
        </pc:sldMkLst>
        <pc:spChg chg="mod">
          <ac:chgData name="Khyati Chugh" userId="S::khyati@edunetfoundation.org::700a351f-f432-47f7-9b44-31f0ec9eb2e1" providerId="AD" clId="Web-{E2CC273F-D80D-4157-BF67-F4B85014A9B3}" dt="2023-06-21T07:50:02.911" v="63" actId="20577"/>
          <ac:spMkLst>
            <pc:docMk/>
            <pc:sldMk cId="3319627397" sldId="267"/>
            <ac:spMk id="2" creationId="{A03B2EC1-B7BF-CE7B-C9A6-7635DA95F4F6}"/>
          </ac:spMkLst>
        </pc:spChg>
      </pc:sldChg>
    </pc:docChg>
  </pc:docChgLst>
  <pc:docChgLst>
    <pc:chgData name="Kush Tripathi" userId="7a3ee10a-3b61-41fe-ac67-b165fb7d4208" providerId="ADAL" clId="{3648A1A0-8608-A041-B296-EF2FA00C3C98}"/>
    <pc:docChg chg="custSel modSld modMainMaster">
      <pc:chgData name="Kush Tripathi" userId="7a3ee10a-3b61-41fe-ac67-b165fb7d4208" providerId="ADAL" clId="{3648A1A0-8608-A041-B296-EF2FA00C3C98}" dt="2023-06-21T07:54:05.982" v="16" actId="478"/>
      <pc:docMkLst>
        <pc:docMk/>
      </pc:docMkLst>
      <pc:sldChg chg="modSp mod">
        <pc:chgData name="Kush Tripathi" userId="7a3ee10a-3b61-41fe-ac67-b165fb7d4208" providerId="ADAL" clId="{3648A1A0-8608-A041-B296-EF2FA00C3C98}" dt="2023-06-21T07:52:33.029" v="15" actId="20577"/>
        <pc:sldMkLst>
          <pc:docMk/>
          <pc:sldMk cId="72854251" sldId="262"/>
        </pc:sldMkLst>
        <pc:spChg chg="mod">
          <ac:chgData name="Kush Tripathi" userId="7a3ee10a-3b61-41fe-ac67-b165fb7d4208" providerId="ADAL" clId="{3648A1A0-8608-A041-B296-EF2FA00C3C98}" dt="2023-06-21T07:52:33.029" v="15" actId="20577"/>
          <ac:spMkLst>
            <pc:docMk/>
            <pc:sldMk cId="72854251" sldId="262"/>
            <ac:spMk id="2" creationId="{A03B2EC1-B7BF-CE7B-C9A6-7635DA95F4F6}"/>
          </ac:spMkLst>
        </pc:spChg>
      </pc:sldChg>
      <pc:sldMasterChg chg="delSp mod">
        <pc:chgData name="Kush Tripathi" userId="7a3ee10a-3b61-41fe-ac67-b165fb7d4208" providerId="ADAL" clId="{3648A1A0-8608-A041-B296-EF2FA00C3C98}" dt="2023-06-21T07:54:05.982" v="16" actId="478"/>
        <pc:sldMasterMkLst>
          <pc:docMk/>
          <pc:sldMasterMk cId="3000897896" sldId="2147483712"/>
        </pc:sldMasterMkLst>
        <pc:picChg chg="del">
          <ac:chgData name="Kush Tripathi" userId="7a3ee10a-3b61-41fe-ac67-b165fb7d4208" providerId="ADAL" clId="{3648A1A0-8608-A041-B296-EF2FA00C3C98}" dt="2023-06-21T07:54:05.982" v="16" actId="478"/>
          <ac:picMkLst>
            <pc:docMk/>
            <pc:sldMasterMk cId="3000897896" sldId="2147483712"/>
            <ac:picMk id="7" creationId="{8BB56248-DD7E-DB48-09BE-49EDA9ED3984}"/>
          </ac:picMkLst>
        </pc:picChg>
        <pc:picChg chg="del">
          <ac:chgData name="Kush Tripathi" userId="7a3ee10a-3b61-41fe-ac67-b165fb7d4208" providerId="ADAL" clId="{3648A1A0-8608-A041-B296-EF2FA00C3C98}" dt="2023-06-21T07:54:05.982" v="16" actId="478"/>
          <ac:picMkLst>
            <pc:docMk/>
            <pc:sldMasterMk cId="3000897896" sldId="2147483712"/>
            <ac:picMk id="8" creationId="{14A64E4D-8DED-7830-2955-1BE78C5B0655}"/>
          </ac:picMkLst>
        </pc:picChg>
      </pc:sldMasterChg>
    </pc:docChg>
  </pc:docChgLst>
  <pc:docChgLst>
    <pc:chgData name="Khyati Chugh" userId="S::khyati@edunetfoundation.org::700a351f-f432-47f7-9b44-31f0ec9eb2e1" providerId="AD" clId="Web-{3D286AC7-ACFE-4308-9D88-3177AB8CCD44}"/>
    <pc:docChg chg="delSld">
      <pc:chgData name="Khyati Chugh" userId="S::khyati@edunetfoundation.org::700a351f-f432-47f7-9b44-31f0ec9eb2e1" providerId="AD" clId="Web-{3D286AC7-ACFE-4308-9D88-3177AB8CCD44}" dt="2023-06-21T05:32:19.960" v="0"/>
      <pc:docMkLst>
        <pc:docMk/>
      </pc:docMkLst>
      <pc:sldChg chg="del">
        <pc:chgData name="Khyati Chugh" userId="S::khyati@edunetfoundation.org::700a351f-f432-47f7-9b44-31f0ec9eb2e1" providerId="AD" clId="Web-{3D286AC7-ACFE-4308-9D88-3177AB8CCD44}" dt="2023-06-21T05:32:19.960" v="0"/>
        <pc:sldMkLst>
          <pc:docMk/>
          <pc:sldMk cId="2345340848" sldId="260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pPr/>
              <a:t>05-08-2024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8/5/2024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8/5/2024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8/5/2024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8/5/2024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8/5/2024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GB" sz="3600" dirty="0"/>
              <a:t>Student </a:t>
            </a:r>
            <a:r>
              <a:rPr lang="en-GB" dirty="0" smtClean="0"/>
              <a:t>Details:</a:t>
            </a:r>
            <a:br>
              <a:rPr lang="en-GB" dirty="0" smtClean="0"/>
            </a:br>
            <a:r>
              <a:rPr lang="en-GB" sz="2400" dirty="0" smtClean="0">
                <a:latin typeface="Arial" pitchFamily="34" charset="0"/>
                <a:cs typeface="Arial" pitchFamily="34" charset="0"/>
              </a:rPr>
              <a:t>Vishnu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bandavath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GB" dirty="0" err="1" smtClean="0"/>
              <a:t>TiTlE</a:t>
            </a:r>
            <a:r>
              <a:rPr lang="en-GB" dirty="0" smtClean="0"/>
              <a:t> -- </a:t>
            </a:r>
            <a:r>
              <a:rPr lang="en-US" dirty="0" smtClean="0"/>
              <a:t>Cube Crasher</a:t>
            </a:r>
          </a:p>
          <a:p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xmlns="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58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 dirty="0" err="1" smtClean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65760" y="1410789"/>
          <a:ext cx="11351623" cy="5107576"/>
        </p:xfrm>
        <a:graphic>
          <a:graphicData uri="http://schemas.openxmlformats.org/presentationml/2006/ole">
            <p:oleObj spid="_x0000_s1026" name="Packager Shell Object" showAsIcon="1" r:id="rId3" imgW="1026000" imgH="44028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9585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/>
              <a:t>links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/>
          <a:lstStyle/>
          <a:p>
            <a:r>
              <a:rPr lang="en-IN" dirty="0" err="1" smtClean="0"/>
              <a:t>Github</a:t>
            </a:r>
            <a:r>
              <a:rPr lang="en-IN" dirty="0" smtClean="0"/>
              <a:t> repo link </a:t>
            </a:r>
            <a:r>
              <a:rPr lang="en-US" sz="3200" dirty="0" smtClean="0"/>
              <a:t>https</a:t>
            </a:r>
            <a:r>
              <a:rPr lang="en-US" sz="3200" dirty="0" smtClean="0"/>
              <a:t>://github.com/Vishnubandavath/Cube_Crasher_game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9585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PROJECT TITLE/Problem Statement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Develop a browser-based game using HTML, CSS, and JavaScript where players remove clusters of adjacent fruits on an M x N grid to maximize scores. Implement logic to identify and remove clusters, update the grid dynamically, and calculate scores. The game ends when no more clusters can be removed. Ensure a visually appealing interface and handle edge cases like small grids and single fruit type scenarios. Display the initial grid, update it after each move, and show the final score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44283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09750"/>
            <a:ext cx="11029615" cy="451485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Introduction</a:t>
            </a:r>
            <a:r>
              <a:rPr lang="en-US" sz="2400" dirty="0" smtClean="0"/>
              <a:t>: Overview of the game and objectives.</a:t>
            </a:r>
          </a:p>
          <a:p>
            <a:r>
              <a:rPr lang="en-US" sz="2400" b="1" dirty="0" smtClean="0"/>
              <a:t>Setup</a:t>
            </a:r>
            <a:r>
              <a:rPr lang="en-US" sz="2400" dirty="0" smtClean="0"/>
              <a:t>: Define grid dimensions (M x N) and fruit types (K).</a:t>
            </a:r>
          </a:p>
          <a:p>
            <a:r>
              <a:rPr lang="en-US" sz="2400" b="1" dirty="0" smtClean="0"/>
              <a:t>UI Design</a:t>
            </a:r>
            <a:r>
              <a:rPr lang="en-US" sz="2400" dirty="0" smtClean="0"/>
              <a:t>: Structure with HTML, style with CSS.</a:t>
            </a:r>
          </a:p>
          <a:p>
            <a:r>
              <a:rPr lang="en-US" sz="2400" b="1" dirty="0" smtClean="0"/>
              <a:t>Game Logic</a:t>
            </a:r>
            <a:r>
              <a:rPr lang="en-US" sz="2400" dirty="0" smtClean="0"/>
              <a:t>: Implement JavaScript for cluster detection, removal, and grid updates.</a:t>
            </a:r>
          </a:p>
          <a:p>
            <a:r>
              <a:rPr lang="en-US" sz="2400" b="1" dirty="0" smtClean="0"/>
              <a:t>Scoring</a:t>
            </a:r>
            <a:r>
              <a:rPr lang="en-US" sz="2400" dirty="0" smtClean="0"/>
              <a:t>: Calculate and display scores for each move.</a:t>
            </a:r>
          </a:p>
          <a:p>
            <a:r>
              <a:rPr lang="en-US" sz="2400" b="1" dirty="0" smtClean="0"/>
              <a:t>Edge Cases</a:t>
            </a:r>
            <a:r>
              <a:rPr lang="en-US" sz="2400" dirty="0" smtClean="0"/>
              <a:t>: Handle small grids and single fruit type scenarios.</a:t>
            </a:r>
          </a:p>
          <a:p>
            <a:r>
              <a:rPr lang="en-US" sz="2400" b="1" dirty="0" smtClean="0"/>
              <a:t>Testing</a:t>
            </a:r>
            <a:r>
              <a:rPr lang="en-US" sz="2400" dirty="0" smtClean="0"/>
              <a:t>: Ensure smooth </a:t>
            </a:r>
            <a:r>
              <a:rPr lang="en-US" sz="2400" dirty="0" err="1" smtClean="0"/>
              <a:t>gameplay</a:t>
            </a:r>
            <a:r>
              <a:rPr lang="en-US" sz="2400" dirty="0" smtClean="0"/>
              <a:t> and correct functionality.</a:t>
            </a:r>
          </a:p>
          <a:p>
            <a:r>
              <a:rPr lang="en-US" sz="2400" b="1" dirty="0" smtClean="0"/>
              <a:t>Conclusion</a:t>
            </a:r>
            <a:r>
              <a:rPr lang="en-US" sz="2400" dirty="0" smtClean="0"/>
              <a:t>: Finalize and present the game.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116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PROJECT 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Develop a browser-based game using HTML, CSS, and JavaScript where players maximize scores by removing clusters of adjacent fruits on an M x N grid. Implement algorithms to identify and remove clusters, update the grid dynamically, and calculate scores. Ensure smooth </a:t>
            </a:r>
            <a:r>
              <a:rPr lang="en-US" sz="3200" dirty="0" err="1" smtClean="0"/>
              <a:t>gameplay</a:t>
            </a:r>
            <a:r>
              <a:rPr lang="en-US" sz="3200" dirty="0" smtClean="0"/>
              <a:t> and an engaging user interface.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5846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/>
              <a:t>WHO ARE THE END USERS of this project?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24050"/>
            <a:ext cx="11029615" cy="4267200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 smtClean="0"/>
              <a:t>Casual Gamers</a:t>
            </a:r>
            <a:r>
              <a:rPr lang="en-US" sz="2800" dirty="0" smtClean="0"/>
              <a:t>: Enjoying a fun, engaging puzzle game</a:t>
            </a:r>
            <a:r>
              <a:rPr lang="en-US" sz="2800" dirty="0" smtClean="0"/>
              <a:t>.</a:t>
            </a:r>
          </a:p>
          <a:p>
            <a:r>
              <a:rPr lang="en-US" sz="2800" b="1" dirty="0" smtClean="0"/>
              <a:t>Students </a:t>
            </a:r>
            <a:r>
              <a:rPr lang="en-US" sz="2800" b="1" dirty="0" smtClean="0"/>
              <a:t>and Learners</a:t>
            </a:r>
            <a:r>
              <a:rPr lang="en-US" sz="2800" dirty="0" smtClean="0"/>
              <a:t>: Studying web development through practical coding exercises</a:t>
            </a:r>
            <a:r>
              <a:rPr lang="en-US" sz="2800" dirty="0" smtClean="0"/>
              <a:t>.</a:t>
            </a:r>
          </a:p>
          <a:p>
            <a:r>
              <a:rPr lang="en-US" sz="2800" b="1" dirty="0" smtClean="0"/>
              <a:t>Developers</a:t>
            </a:r>
            <a:r>
              <a:rPr lang="en-US" sz="2800" dirty="0" smtClean="0"/>
              <a:t>: Interested in game development, UI design, and algorithm optimization</a:t>
            </a:r>
            <a:r>
              <a:rPr lang="en-US" sz="2800" dirty="0" smtClean="0"/>
              <a:t>.</a:t>
            </a:r>
          </a:p>
          <a:p>
            <a:r>
              <a:rPr lang="en-US" sz="2800" b="1" dirty="0" smtClean="0"/>
              <a:t>Educational </a:t>
            </a:r>
            <a:r>
              <a:rPr lang="en-US" sz="2800" b="1" dirty="0" smtClean="0"/>
              <a:t>Institutions</a:t>
            </a:r>
            <a:r>
              <a:rPr lang="en-US" sz="2800" dirty="0" smtClean="0"/>
              <a:t>: Using the game as a teaching tool for programming courses</a:t>
            </a:r>
            <a:r>
              <a:rPr lang="en-US" sz="2800" dirty="0" smtClean="0"/>
              <a:t>.</a:t>
            </a:r>
          </a:p>
          <a:p>
            <a:r>
              <a:rPr lang="en-US" sz="2800" b="1" dirty="0" smtClean="0"/>
              <a:t>Puzzle </a:t>
            </a:r>
            <a:r>
              <a:rPr lang="en-US" sz="2800" b="1" dirty="0" smtClean="0"/>
              <a:t>Enthusiasts</a:t>
            </a:r>
            <a:r>
              <a:rPr lang="en-US" sz="2800" dirty="0" smtClean="0"/>
              <a:t>: Attracted to strategic </a:t>
            </a:r>
            <a:r>
              <a:rPr lang="en-US" sz="2800" dirty="0" err="1" smtClean="0"/>
              <a:t>gameplay</a:t>
            </a:r>
            <a:r>
              <a:rPr lang="en-US" sz="2800" dirty="0" smtClean="0"/>
              <a:t>.</a:t>
            </a:r>
          </a:p>
          <a:p>
            <a:r>
              <a:rPr lang="en-US" sz="2800" b="1" dirty="0" smtClean="0"/>
              <a:t>Tech </a:t>
            </a:r>
            <a:r>
              <a:rPr lang="en-US" sz="2800" b="1" dirty="0" smtClean="0"/>
              <a:t>Hobbyists</a:t>
            </a:r>
            <a:r>
              <a:rPr lang="en-US" sz="2800" dirty="0" smtClean="0"/>
              <a:t>: Experimenting with game modifications and new features.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7285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US" sz="2800"/>
              <a:t/>
            </a:r>
            <a:br>
              <a:rPr lang="en-US" sz="2800"/>
            </a:br>
            <a:r>
              <a:rPr lang="en-US" sz="2800"/>
              <a:t>YOUR SOLUTION AND ITS VALUE PROPOSITION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828800"/>
            <a:ext cx="11029615" cy="45339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Solution</a:t>
            </a:r>
            <a:r>
              <a:rPr lang="en-US" sz="2800" dirty="0" smtClean="0"/>
              <a:t>: Develop a Fruit Crasher game using HTML, CSS, and JavaScript. Implement features for detecting and removing fruit clusters, updating the grid, and scoring.</a:t>
            </a:r>
          </a:p>
          <a:p>
            <a:r>
              <a:rPr lang="en-US" sz="2800" b="1" dirty="0" smtClean="0"/>
              <a:t>Proposition</a:t>
            </a:r>
            <a:r>
              <a:rPr lang="en-US" sz="2800" dirty="0" smtClean="0"/>
              <a:t>: This project offers a practical application of web development skills, providing an engaging game for casual players and a useful learning tool for students. It also serves as a foundation for more advanced game development, making it valuable for educational purposes and tech enthusiasts.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07685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US" dirty="0"/>
              <a:t>How did you customize the project and make it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606731"/>
            <a:ext cx="11029615" cy="4650378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/>
              <a:t>Unique Mechanics</a:t>
            </a:r>
            <a:r>
              <a:rPr lang="en-US" sz="2400" dirty="0" smtClean="0"/>
              <a:t>: Adjust grid size and fruit types, and refine cluster detection algorithms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Visual </a:t>
            </a:r>
            <a:r>
              <a:rPr lang="en-US" sz="2400" b="1" dirty="0" smtClean="0"/>
              <a:t>Design</a:t>
            </a:r>
            <a:r>
              <a:rPr lang="en-US" sz="2400" dirty="0" smtClean="0"/>
              <a:t>: Apply custom CSS for unique styling and use personalized fruit graphics</a:t>
            </a:r>
            <a:r>
              <a:rPr lang="en-US" sz="2400" dirty="0" smtClean="0"/>
              <a:t>.</a:t>
            </a:r>
          </a:p>
          <a:p>
            <a:r>
              <a:rPr lang="en-US" sz="2400" b="1" dirty="0" err="1" smtClean="0"/>
              <a:t>Gameplay</a:t>
            </a:r>
            <a:r>
              <a:rPr lang="en-US" sz="2400" b="1" dirty="0" smtClean="0"/>
              <a:t> </a:t>
            </a:r>
            <a:r>
              <a:rPr lang="en-US" sz="2400" b="1" dirty="0" smtClean="0"/>
              <a:t>Features</a:t>
            </a:r>
            <a:r>
              <a:rPr lang="en-US" sz="2400" dirty="0" smtClean="0"/>
              <a:t>: Introduce special fruits, power-ups, and difficulty levels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User </a:t>
            </a:r>
            <a:r>
              <a:rPr lang="en-US" sz="2400" b="1" dirty="0" smtClean="0"/>
              <a:t>Experience</a:t>
            </a:r>
            <a:r>
              <a:rPr lang="en-US" sz="2400" dirty="0" smtClean="0"/>
              <a:t>: Add interactive elements, animations, and a custom scoring system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Additional </a:t>
            </a:r>
            <a:r>
              <a:rPr lang="en-US" sz="2400" b="1" dirty="0" smtClean="0"/>
              <a:t>Features</a:t>
            </a:r>
            <a:r>
              <a:rPr lang="en-US" sz="2400" dirty="0" smtClean="0"/>
              <a:t>: Implement </a:t>
            </a:r>
            <a:r>
              <a:rPr lang="en-US" sz="2400" dirty="0" err="1" smtClean="0"/>
              <a:t>leaderboards</a:t>
            </a:r>
            <a:r>
              <a:rPr lang="en-US" sz="2400" dirty="0" smtClean="0"/>
              <a:t> and </a:t>
            </a:r>
            <a:r>
              <a:rPr lang="en-US" sz="2400" dirty="0" smtClean="0"/>
              <a:t>achievements.</a:t>
            </a:r>
          </a:p>
          <a:p>
            <a:r>
              <a:rPr lang="en-US" sz="2400" b="1" dirty="0" smtClean="0"/>
              <a:t>Adaptation</a:t>
            </a:r>
            <a:r>
              <a:rPr lang="en-US" sz="2400" dirty="0" smtClean="0"/>
              <a:t>: Optimize code and incorporate user feedback for enhanced performance.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6573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/>
              <a:t>MODELLING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32411"/>
            <a:ext cx="11029615" cy="467650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Grid Representation</a:t>
            </a:r>
            <a:r>
              <a:rPr lang="en-US" sz="2400" dirty="0" smtClean="0"/>
              <a:t>: Model the game as an M x N grid with K fruit types, each cell holding a fruit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Cluster </a:t>
            </a:r>
            <a:r>
              <a:rPr lang="en-US" sz="2400" b="1" dirty="0" smtClean="0"/>
              <a:t>Detection</a:t>
            </a:r>
            <a:r>
              <a:rPr lang="en-US" sz="2400" dirty="0" smtClean="0"/>
              <a:t>: Use algorithms to identify and model clusters of adjacent same-type fruits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Grid </a:t>
            </a:r>
            <a:r>
              <a:rPr lang="en-US" sz="2400" b="1" dirty="0" smtClean="0"/>
              <a:t>Updates</a:t>
            </a:r>
            <a:r>
              <a:rPr lang="en-US" sz="2400" dirty="0" smtClean="0"/>
              <a:t>: Implement logic to model fruit falling and new fruit generation after cluster removal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Scoring</a:t>
            </a:r>
            <a:r>
              <a:rPr lang="en-US" sz="2400" dirty="0" smtClean="0"/>
              <a:t>: Develop a scoring model based on cluster size and move efficiency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User </a:t>
            </a:r>
            <a:r>
              <a:rPr lang="en-US" sz="2400" b="1" dirty="0" smtClean="0"/>
              <a:t>Interaction</a:t>
            </a:r>
            <a:r>
              <a:rPr lang="en-US" sz="2400" dirty="0" smtClean="0"/>
              <a:t>: Design models for user input and game state changes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408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58537"/>
            <a:ext cx="11029615" cy="54994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Functional Game</a:t>
            </a:r>
            <a:r>
              <a:rPr lang="en-US" sz="2000" dirty="0" smtClean="0"/>
              <a:t>: A fully operational browser-based game where players remove clusters of adjacent fruits to maximize their score.</a:t>
            </a:r>
          </a:p>
          <a:p>
            <a:r>
              <a:rPr lang="en-US" sz="2000" b="1" dirty="0" smtClean="0"/>
              <a:t>Interactive Interface</a:t>
            </a:r>
            <a:r>
              <a:rPr lang="en-US" sz="2000" dirty="0" smtClean="0"/>
              <a:t>: An engaging user interface with dynamic grid updates, custom fruit graphics, and smooth animations.</a:t>
            </a:r>
          </a:p>
          <a:p>
            <a:r>
              <a:rPr lang="en-US" sz="2000" b="1" dirty="0" smtClean="0"/>
              <a:t>Scoring System</a:t>
            </a:r>
            <a:r>
              <a:rPr lang="en-US" sz="2000" dirty="0" smtClean="0"/>
              <a:t>: An implemented scoring mechanism that rewards players based on the size of clusters removed and game moves.</a:t>
            </a:r>
          </a:p>
          <a:p>
            <a:r>
              <a:rPr lang="en-US" sz="2000" b="1" dirty="0" smtClean="0"/>
              <a:t>Custom Features</a:t>
            </a:r>
            <a:r>
              <a:rPr lang="en-US" sz="2000" dirty="0" smtClean="0"/>
              <a:t>: Unique game elements such as special fruits, power-ups, and difficulty levels, enhancing </a:t>
            </a:r>
            <a:r>
              <a:rPr lang="en-US" sz="2000" dirty="0" err="1" smtClean="0"/>
              <a:t>gameplay</a:t>
            </a:r>
            <a:r>
              <a:rPr lang="en-US" sz="2000" dirty="0" smtClean="0"/>
              <a:t>.</a:t>
            </a:r>
          </a:p>
          <a:p>
            <a:r>
              <a:rPr lang="en-US" sz="2000" b="1" dirty="0" smtClean="0"/>
              <a:t>Educational Value</a:t>
            </a:r>
            <a:r>
              <a:rPr lang="en-US" sz="2000" dirty="0" smtClean="0"/>
              <a:t>: A practical demonstration of web development skills in HTML, CSS, and JavaScript, providing a useful learning tool for students and developers.</a:t>
            </a:r>
          </a:p>
          <a:p>
            <a:r>
              <a:rPr lang="en-US" sz="2000" b="1" dirty="0" smtClean="0"/>
              <a:t>Feedback Integration</a:t>
            </a:r>
            <a:r>
              <a:rPr lang="en-US" sz="2000" dirty="0" smtClean="0"/>
              <a:t>: Improved based on user testing, with optimized performance and enhanced user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1962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BM template.pptx" id="{DD7D02DF-74B2-BE46-8E60-C19E1E020CC7}" vid="{4A44C851-0219-434E-AA92-1FCB39E6E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</TotalTime>
  <Words>716</Words>
  <Application>Microsoft Office PowerPoint</Application>
  <PresentationFormat>Custom</PresentationFormat>
  <Paragraphs>48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DividendVTI</vt:lpstr>
      <vt:lpstr>Package</vt:lpstr>
      <vt:lpstr>Student Details: Vishnu bandavath</vt:lpstr>
      <vt:lpstr>PROJECT TITLE/Problem Statement </vt:lpstr>
      <vt:lpstr>AGENDA</vt:lpstr>
      <vt:lpstr>PROJECT  OVERVIEW</vt:lpstr>
      <vt:lpstr>WHO ARE THE END USERS of this project?</vt:lpstr>
      <vt:lpstr> YOUR SOLUTION AND ITS VALUE PROPOSITION</vt:lpstr>
      <vt:lpstr>How did you customize the project and make it your own</vt:lpstr>
      <vt:lpstr>MODELLING</vt:lpstr>
      <vt:lpstr>Results</vt:lpstr>
      <vt:lpstr>REsults</vt:lpstr>
      <vt:lpstr>links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acer</cp:lastModifiedBy>
  <cp:revision>13</cp:revision>
  <dcterms:created xsi:type="dcterms:W3CDTF">2021-05-26T16:50:10Z</dcterms:created>
  <dcterms:modified xsi:type="dcterms:W3CDTF">2024-08-06T12:08:15Z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